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notesMasters/notesMaster1.xml" ContentType="application/vnd.openxmlformats-officedocument.presentationml.notesMaster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notesMaster" Target="notesMasters/notesMaster1.xml" /><Relationship Id="rId6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9" Type="http://schemas.openxmlformats.org/officeDocument/2006/relationships/tableStyles" Target="tableStyles.xml" /><Relationship Id="rId8" Type="http://schemas.openxmlformats.org/officeDocument/2006/relationships/theme" Target="theme/theme1.xml" /><Relationship Id="rId7" Type="http://schemas.openxmlformats.org/officeDocument/2006/relationships/viewProps" Target="view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C1CCF-B725-44A7-AA57-5E433BD85C9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DFEC3-8487-43E8-A154-7C12CBC1F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0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?>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?>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chicken and dumplings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DFEC3-8487-43E8-A154-7C12CBC1FFF2}" type="slidenum">
              <a:rPr lang="en-US"/>
              <a:t>1</a:t>
            </a:fld>
            <a:endParaRPr lang="en-US"/>
          </a:p>
        </p:txBody>
      </p:sp>
    </p:spTree>
  </p:cSld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foo bar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DFEC3-8487-43E8-A154-7C12CBC1FFF2}" type="slidenum">
              <a:rPr lang="en-US"/>
              <a:t>2</a:t>
            </a:fld>
            <a:endParaRPr lang="en-US"/>
          </a:p>
        </p:txBody>
      </p:sp>
    </p:spTree>
  </p:cSld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Some notes inside a column</a:t>
            </a:r>
          </a:p>
          <a:p>
            <a:pPr lvl="0" indent="0" marL="0">
              <a:buNone/>
            </a:pPr>
          </a:p>
          <a:p>
            <a:pPr lvl="0" indent="0" marL="0">
              <a:buNone/>
            </a:pPr>
            <a:r>
              <a:rPr/>
              <a:t>Some notes outside the column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DFEC3-8487-43E8-A154-7C12CBC1FFF2}" type="slidenum">
              <a:rPr lang="en-US"/>
              <a:t>3</a:t>
            </a:fld>
            <a:endParaRPr lang="en-US"/>
          </a:p>
        </p:txBody>
      </p:sp>
    </p:spTree>
  </p:cSld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2.jpg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3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318000" y="1816100"/>
            <a:ext cx="3835400" cy="38354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>
            <p:ph idx="1"/>
          </p:nvPr>
        </p:nvSpPr>
        <p:spPr>
          <a:xfrm>
            <a:off x="1117600" y="5651500"/>
            <a:ext cx="102235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The moon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117600" y="1816100"/>
          <a:ext cx="10223500" cy="383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2700"/>
                <a:gridCol w="2552700"/>
                <a:gridCol w="2552700"/>
                <a:gridCol w="2552700"/>
              </a:tblGrid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Right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l">
                        <a:buNone/>
                      </a:pPr>
                      <a:r>
                        <a:rPr/>
                        <a:t>Left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ctr">
                        <a:buNone/>
                      </a:pPr>
                      <a:r>
                        <a:rPr/>
                        <a:t>Center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Default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l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ctr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l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ctr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l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ct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1" name="TextBox 3"/>
          <p:cNvSpPr txBox="1"/>
          <p:nvPr>
            <p:ph idx="1"/>
          </p:nvPr>
        </p:nvSpPr>
        <p:spPr>
          <a:xfrm>
            <a:off x="1117600" y="5651500"/>
            <a:ext cx="102235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Demonstration of simple table syntax, with alignment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/>
              <a:t>some stuff</a:t>
            </a:r>
          </a:p>
          <a:p>
            <a:pPr lvl="0"/>
            <a:r>
              <a:rPr/>
              <a:t>some more stuff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Some other </a:t>
            </a:r>
            <a:r>
              <a:rPr i="1"/>
              <a:t>stuff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2025-05-10T19:56:17Z</dcterms:created>
  <dcterms:modified xsi:type="dcterms:W3CDTF">2025-05-10T19:56:17Z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