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notesMaster" Target="notesMasters/notesMaster1.xml" /><Relationship Id="rId8" Type="http://schemas.openxmlformats.org/officeDocument/2006/relationships/viewProps" Target="viewProps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note.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Here is </a:t>
            </a:r>
            <a:r>
              <a:rPr i="1"/>
              <a:t>some</a:t>
            </a:r>
            <a:r>
              <a:rPr/>
              <a:t> </a:t>
            </a:r>
            <a:r>
              <a:rPr b="1"/>
              <a:t>other</a:t>
            </a:r>
            <a:r>
              <a:rPr/>
              <a:t> formatting.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first note div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The second note div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3</a:t>
            </a:fld>
            <a:endParaRPr lang="en-US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 link here.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No note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4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slide.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page with no speaker notes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page with two notes.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Strip links and footnotes.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