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notesMaster" Target="notesMasters/notesMaster1.xml" /><Relationship Id="rId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9" Type="http://schemas.openxmlformats.org/officeDocument/2006/relationships/theme" Target="theme/theme1.xml" /><Relationship Id="rId8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a note.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Here is </a:t>
            </a:r>
            <a:r>
              <a:rPr i="1"/>
              <a:t>some</a:t>
            </a:r>
            <a:r>
              <a:rPr/>
              <a:t> </a:t>
            </a:r>
            <a:r>
              <a:rPr b="1"/>
              <a:t>other</a:t>
            </a:r>
            <a:r>
              <a:rPr/>
              <a:t> formatting.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first note div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The second note div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3</a:t>
            </a:fld>
            <a:endParaRPr lang="en-US"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 link here.</a:t>
            </a:r>
          </a:p>
          <a:p>
            <a:pPr lvl="0" indent="0" marL="0">
              <a:buNone/>
            </a:pPr>
          </a:p>
          <a:p>
            <a:pPr lvl="0" indent="0" marL="0">
              <a:buNone/>
            </a:pPr>
            <a:r>
              <a:rPr/>
              <a:t>No note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4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a slide.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page with no speaker notes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page with two notes.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Strip links and footnotes.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2022-01-02T22:55:39Z</dcterms:created>
  <dcterms:modified xsi:type="dcterms:W3CDTF">2022-01-02T22:55:39Z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