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notesMaster" Target="notesMasters/notesMaster1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These are speaker notes from metadata.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notesSlide" Target="../notesSlides/notesSlide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pPr lvl="0" indent="0" marL="0">
              <a:buNone/>
            </a:pPr>
            <a:r>
              <a:rPr/>
              <a:t>Testing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1371600" y="2914650"/>
            <a:ext cx="6400800" cy="1314450"/>
          </a:xfrm>
        </p:spPr>
        <p:txBody>
          <a:bodyPr/>
          <a:lstStyle/>
          <a:p>
            <a:pPr lvl="0" indent="0" marL="0">
              <a:buNone/>
            </a:pPr>
            <a:r>
              <a:rPr/>
              <a:t>Jesse Rosenthal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header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And a new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</dc:title>
  <dc:creator>Jesse Rosenthal</dc:creator>
  <cp:keywords/>
  <dcterms:created xsi:type="dcterms:W3CDTF">2026-01-13T22:47:21Z</dcterms:created>
  <dcterms:modified xsi:type="dcterms:W3CDTF">2026-01-13T22:47:21Z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otes">
    <vt:lpwstr>These are speaker notes from metadata.</vt:lpwstr>
  </property>
</Properties>
</file>