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"/>
  </p:notesMaster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43" autoAdjust="0"/>
    <p:restoredTop sz="94701" autoAdjust="0"/>
  </p:normalViewPr>
  <p:slideViewPr>
    <p:cSldViewPr snapToGrid="0" snapToObjects="1">
      <p:cViewPr varScale="1">
        <p:scale>
          <a:sx n="177" d="100"/>
          <a:sy n="177" d="100"/>
        </p:scale>
        <p:origin x="296" y="176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11/22/25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3429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342900" algn="l" defTabSz="342900" rtl="0" eaLnBrk="1" latinLnBrk="0" hangingPunct="1">
        <a:spcBef>
          <a:spcPct val="20000"/>
        </a:spcBef>
        <a:buFont typeface="Arial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28700" indent="-342900" algn="l" defTabSz="342900" rtl="0" eaLnBrk="1" latinLnBrk="0" hangingPunct="1">
        <a:spcBef>
          <a:spcPct val="200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342900" algn="l" defTabSz="342900" rtl="0" eaLnBrk="1" latinLnBrk="0" hangingPunct="1">
        <a:spcBef>
          <a:spcPct val="20000"/>
        </a:spcBef>
        <a:buFont typeface="Arial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14500" indent="-342900" algn="l" defTabSz="342900" rtl="0" eaLnBrk="1" latinLnBrk="0" hangingPunct="1">
        <a:spcBef>
          <a:spcPct val="20000"/>
        </a:spcBef>
        <a:buFont typeface="Arial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057400" indent="-342900" algn="l" defTabSz="342900" rtl="0" eaLnBrk="1" latinLnBrk="0" hangingPunct="1">
        <a:spcBef>
          <a:spcPct val="20000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400300" indent="-342900" algn="l" defTabSz="342900" rtl="0" eaLnBrk="1" latinLnBrk="0" hangingPunct="1">
        <a:spcBef>
          <a:spcPct val="20000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743200" indent="-342900" algn="l" defTabSz="342900" rtl="0" eaLnBrk="1" latinLnBrk="0" hangingPunct="1">
        <a:spcBef>
          <a:spcPct val="20000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3086100" indent="-342900" algn="l" defTabSz="342900" rtl="0" eaLnBrk="1" latinLnBrk="0" hangingPunct="1">
        <a:spcBef>
          <a:spcPct val="20000"/>
        </a:spcBef>
        <a:buFont typeface="Arial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3429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Macintosh PowerPoint</Application>
  <PresentationFormat>On-screen Show (16:9)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</dc:title>
  <dc:creator>Jesse Rosenthal</dc:creator>
  <cp:lastModifiedBy>Tuong</cp:lastModifiedBy>
  <cp:revision>6</cp:revision>
  <dcterms:created xsi:type="dcterms:W3CDTF">2017-06-05T14:10:58Z</dcterms:created>
  <dcterms:modified xsi:type="dcterms:W3CDTF">2025-11-22T20:56:07Z</dcterms:modified>
</cp:coreProperties>
</file>